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9" r:id="rId7"/>
    <p:sldId id="268" r:id="rId8"/>
    <p:sldId id="277" r:id="rId9"/>
    <p:sldId id="270" r:id="rId10"/>
    <p:sldId id="271" r:id="rId11"/>
    <p:sldId id="272" r:id="rId12"/>
    <p:sldId id="274" r:id="rId13"/>
    <p:sldId id="27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D4FF3-DADC-4F34-8F90-A02147CBE5AD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D32ED-05F0-4BFE-87E1-7758B91B6E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14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78710"/>
            <a:ext cx="7239000" cy="294465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https://encrypted-tbn2.gstatic.com/images?q=tbn:ANd9GcSK-toer_rgV9WiTQTSVvOeqkBiwYX2abv5RoQF7AgZBwJg5FVZRQ9Q3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483"/>
            <a:ext cx="6629400" cy="36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308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511225"/>
            <a:ext cx="2057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5310" y="152400"/>
            <a:ext cx="3962400" cy="2362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45421" y="2743200"/>
            <a:ext cx="3962400" cy="2362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667000"/>
            <a:ext cx="3962400" cy="23622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0241" y="152400"/>
            <a:ext cx="3962400" cy="23622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0" y="6172200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পুরানা ঢাকার মসজিদ,মন্দির ও বিভিন্ন স্থাপত্যের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81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0"/>
            <a:ext cx="7239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১।বাংলা দেশের প্রত্ন নিদর্শণের কয়েকটি জায়গার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2954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8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762071"/>
            <a:ext cx="7315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 প্রত্ন সম্পদ গুলো কি কি ভুমিকা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রাখতে পারবে ব্যাখ্যা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35204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বাড়ির কাজঃ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9536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88614"/>
            <a:ext cx="7772400" cy="264687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002060"/>
                </a:solidFill>
              </a:rPr>
              <a:t>ধন্যবাদ</a:t>
            </a:r>
            <a:endParaRPr lang="en-US" sz="16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encrypted-tbn3.gstatic.com/images?q=tbn:ANd9GcTKF3OCpJiJ2Lz6paZYDxb0yDaKYNLPv6G7dJvWy2lwB66fX6RGAdtSv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2216"/>
            <a:ext cx="11049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148" y="4876800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3431" y="5029200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encrypted-tbn3.gstatic.com/images?q=tbn:ANd9GcTKF3OCpJiJ2Lz6paZYDxb0yDaKYNLPv6G7dJvWy2lwB66fX6RGAdtSv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83713"/>
            <a:ext cx="11049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TKF3OCpJiJ2Lz6paZYDxb0yDaKYNLPv6G7dJvWy2lwB66fX6RGAdtSv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1000"/>
            <a:ext cx="11049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TKF3OCpJiJ2Lz6paZYDxb0yDaKYNLPv6G7dJvWy2lwB66fX6RGAdtSv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951256"/>
            <a:ext cx="11049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79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6502777"/>
          </a:xfrm>
          <a:prstGeom prst="bevel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হোসেন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কুতুবগঞ্জ মাজেদিয়া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দাখিল মাদ্রাসা।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চরফ্যাশন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ভোলা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6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50616"/>
            <a:ext cx="9144000" cy="4154984"/>
          </a:xfrm>
          <a:prstGeom prst="flowChartDisplay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4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বিষয়ঃসামাজিক বিজ্ঞান</a:t>
            </a:r>
          </a:p>
          <a:p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ত্ন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নিদ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র্শ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 </a:t>
            </a:r>
            <a:endParaRPr lang="bn-BD" sz="4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০মিনিট</a:t>
            </a:r>
          </a:p>
          <a:p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০৭/০৪/২০১৩ইং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81000"/>
            <a:ext cx="6705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 পরিচিতি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0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6206836" cy="2200989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8610600" cy="31700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প্রত্ন সম্পদ কী তা বলতে পারবে।</a:t>
            </a:r>
          </a:p>
          <a:p>
            <a:pPr marL="285750" indent="-285750">
              <a:buBlip>
                <a:blip r:embed="rId2"/>
              </a:buBlip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ঢাকা শহরের বিভিন্ন প্রত্ন নিদর্শন উল্লেখ করতে পারবে।</a:t>
            </a:r>
          </a:p>
          <a:p>
            <a:pPr marL="285750" indent="-285750">
              <a:buBlip>
                <a:blip r:embed="rId2"/>
              </a:buBlip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ঢাকা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শহরের বিভিন্ন প্রত্ন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নিদর্শনের বৈশিষ্ট্য ব্যাখ্যা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xmlns="" val="27935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" y="524096"/>
            <a:ext cx="3891241" cy="2925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769"/>
          <a:stretch/>
        </p:blipFill>
        <p:spPr>
          <a:xfrm>
            <a:off x="4571999" y="468801"/>
            <a:ext cx="4191001" cy="2883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363" y="4071074"/>
            <a:ext cx="3971400" cy="2482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066" y="3991303"/>
            <a:ext cx="4004734" cy="248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7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569" y="676275"/>
            <a:ext cx="8117946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7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5864"/>
            <a:ext cx="9168218" cy="6535936"/>
          </a:xfrm>
          <a:prstGeom prst="rect">
            <a:avLst/>
          </a:prstGeom>
          <a:solidFill>
            <a:schemeClr val="accent1">
              <a:alpha val="90000"/>
            </a:schemeClr>
          </a:solidFill>
          <a:effectLst>
            <a:outerShdw blurRad="88900" dist="762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5791200"/>
            <a:ext cx="8863418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ঢাকা শহরের প্রত্ননিদর্শন 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3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672280"/>
            <a:ext cx="5455653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প্রত্ন সম্পদ কী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4038600" cy="3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066800"/>
            <a:ext cx="4038600" cy="381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676" y="228363"/>
            <a:ext cx="3259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জঃ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3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791200"/>
            <a:ext cx="7162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ঢাকা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শহরের বিভিন্ন প্রত্ন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নিদর্শনগুলোর নাম লিখ।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762000"/>
            <a:ext cx="3505200" cy="2438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05400" y="3505200"/>
            <a:ext cx="3352800" cy="2057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199" y="3505200"/>
            <a:ext cx="3581401" cy="2057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1600" y="685800"/>
            <a:ext cx="3276600" cy="24384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8732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131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Aspect</vt:lpstr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all user</cp:lastModifiedBy>
  <cp:revision>122</cp:revision>
  <dcterms:created xsi:type="dcterms:W3CDTF">2006-08-16T00:00:00Z</dcterms:created>
  <dcterms:modified xsi:type="dcterms:W3CDTF">2013-04-16T04:06:21Z</dcterms:modified>
</cp:coreProperties>
</file>